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7" autoAdjust="0"/>
  </p:normalViewPr>
  <p:slideViewPr>
    <p:cSldViewPr>
      <p:cViewPr>
        <p:scale>
          <a:sx n="77" d="100"/>
          <a:sy n="77" d="100"/>
        </p:scale>
        <p:origin x="120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06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49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8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65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45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906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84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81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321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622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69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E5866-76D3-4EDA-8834-B00FD030D694}" type="datetimeFigureOut">
              <a:rPr lang="es-MX" smtClean="0"/>
              <a:t>29/01/2016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729C9-E4D1-4E2E-AD3D-222689452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39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6"/>
            <a:ext cx="9144000" cy="684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61" y="692696"/>
            <a:ext cx="4586019" cy="5257800"/>
          </a:xfrm>
        </p:spPr>
      </p:pic>
    </p:spTree>
    <p:extLst>
      <p:ext uri="{BB962C8B-B14F-4D97-AF65-F5344CB8AC3E}">
        <p14:creationId xmlns:p14="http://schemas.microsoft.com/office/powerpoint/2010/main" val="163322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7"/>
            <a:ext cx="9144000" cy="686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4828" y="1052736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dirty="0"/>
              <a:t>Nosotros operamos con el concepto de la </a:t>
            </a:r>
            <a:r>
              <a:rPr lang="es-MX" b="1" dirty="0"/>
              <a:t>Triple Hélice</a:t>
            </a:r>
            <a:r>
              <a:rPr lang="es-MX" dirty="0"/>
              <a:t>. Es un efectivo proceso de trabajo en el que interactúan de manera constante: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b="1" dirty="0"/>
              <a:t>GOBIERNO, UNIVERSIDADES</a:t>
            </a:r>
          </a:p>
          <a:p>
            <a:pPr marL="0" indent="0" algn="ctr">
              <a:buNone/>
            </a:pPr>
            <a:r>
              <a:rPr lang="es-MX" b="1" dirty="0"/>
              <a:t>y EMPRESARIOS</a:t>
            </a:r>
          </a:p>
          <a:p>
            <a:pPr marL="0" indent="0" algn="just">
              <a:buNone/>
            </a:pPr>
            <a:r>
              <a:rPr lang="es-MX" dirty="0"/>
              <a:t>Articulados por un grupo de especialistas con un proyecto serio y perfectamente probado para la optimización de los procesos de negocios que garanticen un </a:t>
            </a:r>
            <a:r>
              <a:rPr lang="es-MX" b="1" dirty="0"/>
              <a:t>CRECIMIENTO</a:t>
            </a:r>
            <a:r>
              <a:rPr lang="es-MX" dirty="0"/>
              <a:t> a las empresas.</a:t>
            </a:r>
          </a:p>
        </p:txBody>
      </p:sp>
    </p:spTree>
    <p:extLst>
      <p:ext uri="{BB962C8B-B14F-4D97-AF65-F5344CB8AC3E}">
        <p14:creationId xmlns:p14="http://schemas.microsoft.com/office/powerpoint/2010/main" val="190128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92697"/>
            <a:ext cx="4038600" cy="52565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MX" sz="3600" dirty="0" smtClean="0">
                <a:latin typeface="Franklin Gothic Heavy" pitchFamily="34" charset="0"/>
              </a:rPr>
              <a:t>BIENVENIDOS.</a:t>
            </a:r>
            <a:endParaRPr lang="es-MX" dirty="0" smtClean="0"/>
          </a:p>
          <a:p>
            <a:pPr marL="0" indent="0" algn="just">
              <a:buNone/>
            </a:pPr>
            <a:r>
              <a:rPr lang="es-MX" sz="2400" dirty="0" smtClean="0"/>
              <a:t>Hoy vamos a analizar que es lo que pasa en nuestras empresas.</a:t>
            </a:r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r>
              <a:rPr lang="es-MX" sz="2400" dirty="0" smtClean="0"/>
              <a:t>Empecemos por definir que es lo que queremos desarrollar, sin duda:</a:t>
            </a:r>
          </a:p>
          <a:p>
            <a:pPr marL="0" indent="0" algn="just">
              <a:buNone/>
            </a:pPr>
            <a:endParaRPr lang="es-MX" sz="2400" b="1" dirty="0"/>
          </a:p>
          <a:p>
            <a:pPr marL="0" indent="0" algn="ctr">
              <a:buNone/>
            </a:pPr>
            <a:r>
              <a:rPr lang="es-MX" sz="2400" b="1" dirty="0" smtClean="0"/>
              <a:t>UNA EMPRESA SANA</a:t>
            </a:r>
          </a:p>
          <a:p>
            <a:pPr marL="0" indent="0" algn="ctr">
              <a:buNone/>
            </a:pPr>
            <a:r>
              <a:rPr lang="es-MX" sz="2400" b="1" dirty="0" smtClean="0"/>
              <a:t>que pueda CRECER.</a:t>
            </a:r>
          </a:p>
          <a:p>
            <a:pPr marL="0" indent="0" algn="ctr">
              <a:buNone/>
            </a:pPr>
            <a:endParaRPr lang="es-MX" sz="2400" b="1" dirty="0"/>
          </a:p>
          <a:p>
            <a:pPr marL="0" indent="0" algn="just">
              <a:buNone/>
            </a:pPr>
            <a:r>
              <a:rPr lang="es-MX" sz="2400" dirty="0" smtClean="0"/>
              <a:t>Claro, todos queremos crecer nuestro negocio pero ¿Qué pasa?</a:t>
            </a:r>
          </a:p>
        </p:txBody>
      </p:sp>
    </p:spTree>
    <p:extLst>
      <p:ext uri="{BB962C8B-B14F-4D97-AF65-F5344CB8AC3E}">
        <p14:creationId xmlns:p14="http://schemas.microsoft.com/office/powerpoint/2010/main" val="298317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58"/>
            <a:ext cx="9144000" cy="685629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92697"/>
            <a:ext cx="4038600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/>
              <a:t>Seguir lo que hacen los demás es una manera de sentirnos seguros, pues sobrevivimos en grupo; pero al multiplicarse los participantes  virtudes y defectos sobresalen.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Esa masa tiene un comporta primitivo, predecible y sencillo: se mueve en una dirección.</a:t>
            </a:r>
          </a:p>
          <a:p>
            <a:pPr marL="0" indent="0">
              <a:buNone/>
            </a:pPr>
            <a:r>
              <a:rPr lang="es-MX" dirty="0"/>
              <a:t>Sigue comportamientos en patrones que, si analizamos en la práctica, es ver lo que los demás hacen y la costumbre.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Sin duda las mejores excusas para seguir haciéndolo  así.</a:t>
            </a:r>
          </a:p>
        </p:txBody>
      </p:sp>
    </p:spTree>
    <p:extLst>
      <p:ext uri="{BB962C8B-B14F-4D97-AF65-F5344CB8AC3E}">
        <p14:creationId xmlns:p14="http://schemas.microsoft.com/office/powerpoint/2010/main" val="250801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92697"/>
            <a:ext cx="4038600" cy="52565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dirty="0"/>
              <a:t>Pero luego vienen los problemas, cada empresa es diferente, su forma de trabajar, al igual que sus objetivos, responden a procesos y </a:t>
            </a:r>
            <a:r>
              <a:rPr lang="es-MX" b="1" dirty="0"/>
              <a:t>PROBLEMAS  DIFERENTES</a:t>
            </a:r>
            <a:r>
              <a:rPr lang="es-MX" dirty="0"/>
              <a:t>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Esto provoca que la manera de tratar de resolverlos se convierta en todo un </a:t>
            </a:r>
            <a:r>
              <a:rPr lang="es-MX" b="1" dirty="0"/>
              <a:t>CAOS</a:t>
            </a:r>
            <a:r>
              <a:rPr lang="es-MX" dirty="0"/>
              <a:t>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Sin sistematización tendrás que responder diariamente a como van saliendo las cosas, y nunca tendrás tiempo de </a:t>
            </a:r>
            <a:r>
              <a:rPr lang="es-MX" b="1" dirty="0"/>
              <a:t>PLANEAR</a:t>
            </a:r>
            <a:r>
              <a:rPr lang="es-MX" dirty="0"/>
              <a:t> y por lo </a:t>
            </a:r>
            <a:r>
              <a:rPr lang="es-MX" dirty="0" smtClean="0"/>
              <a:t>tanto…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b="1" dirty="0" smtClean="0"/>
              <a:t>NO </a:t>
            </a:r>
            <a:r>
              <a:rPr lang="es-MX" b="1" dirty="0"/>
              <a:t>PODRÁS  CRECER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508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92697"/>
            <a:ext cx="4038600" cy="52565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dirty="0"/>
              <a:t>Porque nadie sabe mejor que tú cuales son tus </a:t>
            </a:r>
            <a:r>
              <a:rPr lang="es-MX" b="1" dirty="0"/>
              <a:t>OBJETIVOS</a:t>
            </a:r>
            <a:r>
              <a:rPr lang="es-MX" dirty="0"/>
              <a:t>, tienes que ponerte a trabajar en una clara organización de tu empresa.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Ahí viene la primera complicación, resolver el: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b="1" dirty="0"/>
              <a:t>QUE, COMO y PARA </a:t>
            </a:r>
            <a:r>
              <a:rPr lang="es-MX" b="1" dirty="0" smtClean="0"/>
              <a:t>QUE.</a:t>
            </a:r>
            <a:endParaRPr lang="es-MX" b="1" dirty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Y es lógico que se presente este problema, después de todo si fuera fácil, ya estaría resuelto. Tranquilo</a:t>
            </a:r>
            <a:r>
              <a:rPr lang="es-MX" dirty="0" smtClean="0"/>
              <a:t>, para eso existen </a:t>
            </a:r>
            <a:r>
              <a:rPr lang="es-MX" b="1" dirty="0" smtClean="0"/>
              <a:t>PLANES TÉCNICOS DE NEGOCIOS.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92712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" y="0"/>
            <a:ext cx="9127069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836712"/>
            <a:ext cx="4038600" cy="511256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dirty="0"/>
              <a:t>Una vez que consideras que ya estás organizado, seguramente te habrás dado cuenta que hay muchas cosas que corregir para poder </a:t>
            </a:r>
            <a:r>
              <a:rPr lang="es-MX" b="1" dirty="0"/>
              <a:t>CRECER</a:t>
            </a:r>
            <a:r>
              <a:rPr lang="es-MX" dirty="0"/>
              <a:t>, pero en verdad: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¿Conoces o Crees saber bien,  realmente cuales son los puntos que debes corregir?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La </a:t>
            </a:r>
            <a:r>
              <a:rPr lang="es-MX" b="1" dirty="0" smtClean="0"/>
              <a:t>PRINCIPAL TRANSFORMACIÓN </a:t>
            </a:r>
            <a:r>
              <a:rPr lang="es-MX" dirty="0" smtClean="0"/>
              <a:t>viene de su </a:t>
            </a:r>
            <a:r>
              <a:rPr lang="es-MX" b="1" dirty="0" smtClean="0"/>
              <a:t>PROPIO MODELO </a:t>
            </a:r>
            <a:r>
              <a:rPr lang="es-MX" dirty="0" smtClean="0"/>
              <a:t>de </a:t>
            </a:r>
            <a:r>
              <a:rPr lang="es-MX" b="1" dirty="0" smtClean="0"/>
              <a:t>NEGOCIO</a:t>
            </a:r>
            <a:r>
              <a:rPr lang="es-MX" dirty="0" smtClean="0"/>
              <a:t>, modificándolo, convertimos a su empresa en una </a:t>
            </a:r>
            <a:r>
              <a:rPr lang="es-MX" b="1" dirty="0" smtClean="0"/>
              <a:t>PLATAFORMA</a:t>
            </a:r>
            <a:r>
              <a:rPr lang="es-MX" dirty="0" smtClean="0"/>
              <a:t> con </a:t>
            </a:r>
            <a:r>
              <a:rPr lang="es-MX" b="1" dirty="0" smtClean="0"/>
              <a:t>MÁS</a:t>
            </a:r>
            <a:r>
              <a:rPr lang="es-MX" dirty="0" smtClean="0"/>
              <a:t> y </a:t>
            </a:r>
            <a:r>
              <a:rPr lang="es-MX" b="1" dirty="0" smtClean="0"/>
              <a:t>MEJORES VENTAJAS COMPETITIVAS</a:t>
            </a:r>
            <a:r>
              <a:rPr lang="es-MX" dirty="0" smtClean="0"/>
              <a:t>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6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dirty="0"/>
              <a:t>Hiciste un gran esfuerzo para tener en orden tu empresa, ahora vamos a hacerla </a:t>
            </a:r>
            <a:r>
              <a:rPr lang="es-MX" b="1" dirty="0"/>
              <a:t>CRECER</a:t>
            </a:r>
            <a:r>
              <a:rPr lang="es-MX" dirty="0"/>
              <a:t>, ¿que necesitamos?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b="1" dirty="0"/>
              <a:t>APOYOS ó CRÉDITOS para el CRECIMIENTO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Pero </a:t>
            </a:r>
            <a:r>
              <a:rPr lang="es-MX" dirty="0" smtClean="0"/>
              <a:t>están </a:t>
            </a:r>
            <a:r>
              <a:rPr lang="es-MX" dirty="0"/>
              <a:t>cada vez más competidos, </a:t>
            </a:r>
            <a:r>
              <a:rPr lang="es-MX" b="1" dirty="0" smtClean="0"/>
              <a:t>EXISTEN y están </a:t>
            </a:r>
            <a:r>
              <a:rPr lang="es-MX" b="1" dirty="0"/>
              <a:t>disponibles.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Lo peor, </a:t>
            </a:r>
            <a:r>
              <a:rPr lang="es-MX" dirty="0" smtClean="0"/>
              <a:t>es que cuando </a:t>
            </a:r>
            <a:r>
              <a:rPr lang="es-MX" dirty="0"/>
              <a:t>ya creías resuelto tu </a:t>
            </a:r>
            <a:r>
              <a:rPr lang="es-MX" b="1" dirty="0" smtClean="0"/>
              <a:t>PLAN </a:t>
            </a:r>
            <a:r>
              <a:rPr lang="es-MX" b="1" dirty="0"/>
              <a:t>de </a:t>
            </a:r>
            <a:r>
              <a:rPr lang="es-MX" b="1" dirty="0" smtClean="0"/>
              <a:t>NEGOCIO y de </a:t>
            </a:r>
            <a:r>
              <a:rPr lang="es-MX" b="1" dirty="0"/>
              <a:t>OPERACIÓN </a:t>
            </a:r>
            <a:r>
              <a:rPr lang="es-MX" dirty="0"/>
              <a:t>te </a:t>
            </a:r>
            <a:r>
              <a:rPr lang="es-MX" dirty="0" smtClean="0"/>
              <a:t>dicen que </a:t>
            </a:r>
            <a:r>
              <a:rPr lang="es-MX" b="1" dirty="0"/>
              <a:t>NO ES SUFICIENTE</a:t>
            </a:r>
            <a:r>
              <a:rPr lang="es-MX" dirty="0" smtClean="0"/>
              <a:t>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b="1" dirty="0" smtClean="0"/>
              <a:t>¿COMO SE RESUELVE?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52094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764704"/>
            <a:ext cx="4038600" cy="518457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MX" sz="2100" b="1" dirty="0"/>
              <a:t>IDPN TIENE LA METODOLOGÍA...</a:t>
            </a:r>
          </a:p>
          <a:p>
            <a:pPr marL="0" indent="0" algn="r">
              <a:buNone/>
            </a:pPr>
            <a:r>
              <a:rPr lang="es-MX" sz="2100" b="1" dirty="0"/>
              <a:t>LA CLAVE: SUMA de ESFUERZOS</a:t>
            </a:r>
            <a:r>
              <a:rPr lang="es-MX" sz="2100" b="1" dirty="0" smtClean="0"/>
              <a:t>.</a:t>
            </a:r>
          </a:p>
          <a:p>
            <a:pPr marL="0" indent="0" algn="r">
              <a:buNone/>
            </a:pPr>
            <a:endParaRPr lang="es-MX" sz="2100" dirty="0"/>
          </a:p>
          <a:p>
            <a:pPr marL="0" indent="0" algn="ctr">
              <a:buNone/>
            </a:pPr>
            <a:r>
              <a:rPr lang="es-MX" sz="2100" b="1" dirty="0"/>
              <a:t>Gobiernos, Universidades</a:t>
            </a:r>
            <a:r>
              <a:rPr lang="es-MX" sz="2100" dirty="0"/>
              <a:t> y a las propias </a:t>
            </a:r>
            <a:r>
              <a:rPr lang="es-MX" sz="2100" b="1" dirty="0"/>
              <a:t>Empresas.</a:t>
            </a:r>
          </a:p>
          <a:p>
            <a:pPr marL="0" indent="0" algn="ctr">
              <a:buNone/>
            </a:pPr>
            <a:endParaRPr lang="es-MX" sz="2100" b="1" dirty="0" smtClean="0"/>
          </a:p>
          <a:p>
            <a:pPr marL="0" indent="0" algn="ctr">
              <a:buNone/>
            </a:pPr>
            <a:r>
              <a:rPr lang="es-MX" sz="2100" b="1" dirty="0" smtClean="0"/>
              <a:t>Nuestro </a:t>
            </a:r>
            <a:r>
              <a:rPr lang="es-MX" sz="2100" b="1" dirty="0"/>
              <a:t>NEGOCIO </a:t>
            </a:r>
            <a:r>
              <a:rPr lang="es-MX" sz="2100" b="1" dirty="0" smtClean="0"/>
              <a:t>es</a:t>
            </a:r>
          </a:p>
          <a:p>
            <a:pPr marL="0" indent="0" algn="ctr">
              <a:buNone/>
            </a:pPr>
            <a:r>
              <a:rPr lang="es-MX" sz="2100" b="1" dirty="0" smtClean="0"/>
              <a:t>HACER </a:t>
            </a:r>
            <a:r>
              <a:rPr lang="es-MX" sz="2100" b="1" dirty="0"/>
              <a:t>CRECER NEGOCIOS.</a:t>
            </a:r>
          </a:p>
          <a:p>
            <a:pPr marL="0" indent="0" algn="just">
              <a:buNone/>
            </a:pPr>
            <a:endParaRPr lang="es-MX" sz="2100" dirty="0"/>
          </a:p>
          <a:p>
            <a:pPr marL="0" indent="0" algn="just">
              <a:buNone/>
            </a:pPr>
            <a:r>
              <a:rPr lang="es-MX" sz="2100" dirty="0"/>
              <a:t>Nuestro Trabajo es ser el </a:t>
            </a:r>
            <a:r>
              <a:rPr lang="es-MX" sz="2100" dirty="0" smtClean="0"/>
              <a:t>eje que articula </a:t>
            </a:r>
            <a:r>
              <a:rPr lang="es-MX" sz="2100" dirty="0"/>
              <a:t>vinculando esos esfuerzos</a:t>
            </a:r>
            <a:r>
              <a:rPr lang="es-MX" sz="2100" dirty="0" smtClean="0"/>
              <a:t>.</a:t>
            </a:r>
            <a:endParaRPr lang="es-MX" sz="2100" dirty="0"/>
          </a:p>
          <a:p>
            <a:pPr marL="0" indent="0" algn="ctr">
              <a:buNone/>
            </a:pPr>
            <a:r>
              <a:rPr lang="es-MX" sz="2100" b="1" dirty="0"/>
              <a:t>DESDE el DIAGNÓSTICO hasta la REALIZACIÓN del PROYECTO.</a:t>
            </a:r>
          </a:p>
          <a:p>
            <a:pPr marL="0" indent="0" algn="ctr">
              <a:buNone/>
            </a:pPr>
            <a:r>
              <a:rPr lang="es-MX" sz="2100" b="1" dirty="0"/>
              <a:t>¿COMO LO HACEMOS?</a:t>
            </a:r>
          </a:p>
          <a:p>
            <a:pPr marL="0" indent="0">
              <a:buNone/>
            </a:pP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84221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" y="0"/>
            <a:ext cx="91349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04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IDPN EMPRESARIOS</Template>
  <TotalTime>4</TotalTime>
  <Words>518</Words>
  <Application>Microsoft Office PowerPoint</Application>
  <PresentationFormat>Presentación en pantalla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Franklin Gothic Heavy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organizacion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Abner Yañez</dc:creator>
  <cp:lastModifiedBy>Abner Yañez</cp:lastModifiedBy>
  <cp:revision>1</cp:revision>
  <dcterms:created xsi:type="dcterms:W3CDTF">2016-01-29T20:30:24Z</dcterms:created>
  <dcterms:modified xsi:type="dcterms:W3CDTF">2016-01-29T20:34:41Z</dcterms:modified>
</cp:coreProperties>
</file>